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68996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648" t="32227" r="33565" b="44336"/>
          <a:stretch>
            <a:fillRect/>
          </a:stretch>
        </p:blipFill>
        <p:spPr bwMode="auto">
          <a:xfrm>
            <a:off x="928662" y="1"/>
            <a:ext cx="7715304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8550" t="28320" r="32467" b="18945"/>
          <a:stretch>
            <a:fillRect/>
          </a:stretch>
        </p:blipFill>
        <p:spPr bwMode="auto">
          <a:xfrm>
            <a:off x="857224" y="357166"/>
            <a:ext cx="792961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7452" t="29297" r="32467" b="18945"/>
          <a:stretch>
            <a:fillRect/>
          </a:stretch>
        </p:blipFill>
        <p:spPr bwMode="auto">
          <a:xfrm>
            <a:off x="428597" y="534293"/>
            <a:ext cx="8467424" cy="568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7452" t="29297" r="32467" b="17968"/>
          <a:stretch>
            <a:fillRect/>
          </a:stretch>
        </p:blipFill>
        <p:spPr bwMode="auto">
          <a:xfrm>
            <a:off x="571472" y="240712"/>
            <a:ext cx="8215370" cy="576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8001" t="30273" r="33016" b="19922"/>
          <a:stretch>
            <a:fillRect/>
          </a:stretch>
        </p:blipFill>
        <p:spPr bwMode="auto">
          <a:xfrm>
            <a:off x="437000" y="642917"/>
            <a:ext cx="8206966" cy="563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7452" t="29297" r="33565" b="18945"/>
          <a:stretch>
            <a:fillRect/>
          </a:stretch>
        </p:blipFill>
        <p:spPr bwMode="auto">
          <a:xfrm>
            <a:off x="857224" y="428604"/>
            <a:ext cx="7358114" cy="549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8550" t="29297" r="33565" b="20898"/>
          <a:stretch>
            <a:fillRect/>
          </a:stretch>
        </p:blipFill>
        <p:spPr bwMode="auto">
          <a:xfrm>
            <a:off x="500034" y="642918"/>
            <a:ext cx="7715304" cy="549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7452" t="29297" r="33565" b="19922"/>
          <a:stretch>
            <a:fillRect/>
          </a:stretch>
        </p:blipFill>
        <p:spPr bwMode="auto">
          <a:xfrm>
            <a:off x="571473" y="428604"/>
            <a:ext cx="799693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7452" t="29297" r="33565" b="24805"/>
          <a:stretch>
            <a:fillRect/>
          </a:stretch>
        </p:blipFill>
        <p:spPr bwMode="auto">
          <a:xfrm>
            <a:off x="316120" y="500042"/>
            <a:ext cx="841752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7452" t="28320" r="32467" b="19922"/>
          <a:stretch>
            <a:fillRect/>
          </a:stretch>
        </p:blipFill>
        <p:spPr bwMode="auto">
          <a:xfrm>
            <a:off x="500035" y="928670"/>
            <a:ext cx="839733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7452" t="28320" r="33016" b="26758"/>
          <a:stretch>
            <a:fillRect/>
          </a:stretch>
        </p:blipFill>
        <p:spPr bwMode="auto">
          <a:xfrm>
            <a:off x="285720" y="500042"/>
            <a:ext cx="854774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001" t="28320" r="32467" b="16992"/>
          <a:stretch>
            <a:fillRect/>
          </a:stretch>
        </p:blipFill>
        <p:spPr bwMode="auto">
          <a:xfrm>
            <a:off x="928662" y="571480"/>
            <a:ext cx="7358114" cy="565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8550" t="29297" r="33016" b="19922"/>
          <a:stretch>
            <a:fillRect/>
          </a:stretch>
        </p:blipFill>
        <p:spPr bwMode="auto">
          <a:xfrm>
            <a:off x="390129" y="500042"/>
            <a:ext cx="7896647" cy="586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28001" t="29297" r="33565" b="21875"/>
          <a:stretch>
            <a:fillRect/>
          </a:stretch>
        </p:blipFill>
        <p:spPr bwMode="auto">
          <a:xfrm>
            <a:off x="571472" y="0"/>
            <a:ext cx="7858180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8550" t="28320" r="33016" b="18945"/>
          <a:stretch>
            <a:fillRect/>
          </a:stretch>
        </p:blipFill>
        <p:spPr bwMode="auto">
          <a:xfrm>
            <a:off x="857224" y="306139"/>
            <a:ext cx="7752346" cy="598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27452" t="29297" r="33016" b="20898"/>
          <a:stretch>
            <a:fillRect/>
          </a:stretch>
        </p:blipFill>
        <p:spPr bwMode="auto">
          <a:xfrm>
            <a:off x="428597" y="285728"/>
            <a:ext cx="828680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8550" t="29297" r="33016" b="19922"/>
          <a:stretch>
            <a:fillRect/>
          </a:stretch>
        </p:blipFill>
        <p:spPr bwMode="auto">
          <a:xfrm>
            <a:off x="428596" y="428605"/>
            <a:ext cx="8358246" cy="594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9100" t="30273" r="34663" b="17969"/>
          <a:stretch>
            <a:fillRect/>
          </a:stretch>
        </p:blipFill>
        <p:spPr bwMode="auto">
          <a:xfrm>
            <a:off x="0" y="428604"/>
            <a:ext cx="882997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29099" t="29297" r="32467" b="26758"/>
          <a:stretch>
            <a:fillRect/>
          </a:stretch>
        </p:blipFill>
        <p:spPr bwMode="auto">
          <a:xfrm>
            <a:off x="500034" y="357166"/>
            <a:ext cx="858049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7452" t="28320" r="31918" b="22851"/>
          <a:stretch>
            <a:fillRect/>
          </a:stretch>
        </p:blipFill>
        <p:spPr bwMode="auto">
          <a:xfrm>
            <a:off x="188564" y="285728"/>
            <a:ext cx="866971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8001" t="28320" r="31369" b="19922"/>
          <a:stretch>
            <a:fillRect/>
          </a:stretch>
        </p:blipFill>
        <p:spPr bwMode="auto">
          <a:xfrm>
            <a:off x="928662" y="416054"/>
            <a:ext cx="8096756" cy="579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8001" t="29296" r="32467" b="17969"/>
          <a:stretch>
            <a:fillRect/>
          </a:stretch>
        </p:blipFill>
        <p:spPr bwMode="auto">
          <a:xfrm>
            <a:off x="214283" y="214291"/>
            <a:ext cx="8501121" cy="605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7452" t="28320" r="34114" b="19922"/>
          <a:stretch>
            <a:fillRect/>
          </a:stretch>
        </p:blipFill>
        <p:spPr bwMode="auto">
          <a:xfrm>
            <a:off x="500034" y="428604"/>
            <a:ext cx="826793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8001" t="29297" r="33016" b="18945"/>
          <a:stretch>
            <a:fillRect/>
          </a:stretch>
        </p:blipFill>
        <p:spPr bwMode="auto">
          <a:xfrm>
            <a:off x="357159" y="357166"/>
            <a:ext cx="834341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7452" t="30273" r="33016" b="18945"/>
          <a:stretch>
            <a:fillRect/>
          </a:stretch>
        </p:blipFill>
        <p:spPr bwMode="auto">
          <a:xfrm>
            <a:off x="500034" y="214290"/>
            <a:ext cx="821537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8001" t="29297" r="33565" b="17968"/>
          <a:stretch>
            <a:fillRect/>
          </a:stretch>
        </p:blipFill>
        <p:spPr bwMode="auto">
          <a:xfrm>
            <a:off x="928662" y="428604"/>
            <a:ext cx="7715304" cy="595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PresentationFormat>Экран (4:3)</PresentationFormat>
  <Paragraphs>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2022-10-09T08:18:20Z</dcterms:created>
  <dcterms:modified xsi:type="dcterms:W3CDTF">2022-10-09T08:41:18Z</dcterms:modified>
</cp:coreProperties>
</file>